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6" r:id="rId2"/>
    <p:sldId id="26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20E03-1803-40BE-827B-B956DE4194AB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38A5C-17BE-48D6-9287-55DC69884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91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A0A340E8-3890-4EA8-BF99-221E951EA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7966"/>
            <a:ext cx="10363200" cy="653683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5278-8D31-4883-9C09-CB14C51F31E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7507-FCA9-4249-9639-92940ABFC9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9121FB-6D86-48AF-A735-294F961D2F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52528"/>
            <a:ext cx="10363200" cy="2671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296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5278-8D31-4883-9C09-CB14C51F31E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7507-FCA9-4249-9639-92940ABFC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31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5278-8D31-4883-9C09-CB14C51F31E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7507-FCA9-4249-9639-92940ABFC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5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396E3-C2C4-4716-8CEB-8C6D2EC1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15DB94-2D14-4F38-AF31-989192656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89397-8176-41A6-B137-24E487C8D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FF77-582B-4EA1-AAFD-793958E6C577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FF211-863D-44AD-BC2A-BEA2D7C13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F1C19-8A3E-4294-90A9-E61F54CB4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3D53-8698-48A1-A7CE-FD3C2019D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4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DB87D1B0-A706-4CFB-8231-D4B36C58D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336DFB-7E71-401B-A64F-A1E3A2A70E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8417" y="1520828"/>
            <a:ext cx="10516413" cy="1908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1362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5278-8D31-4883-9C09-CB14C51F31E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7507-FCA9-4249-9639-92940ABFC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05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5278-8D31-4883-9C09-CB14C51F31E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7507-FCA9-4249-9639-92940ABFC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76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5278-8D31-4883-9C09-CB14C51F31E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7507-FCA9-4249-9639-92940ABFC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3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5278-8D31-4883-9C09-CB14C51F31E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7507-FCA9-4249-9639-92940ABFC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95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5278-8D31-4883-9C09-CB14C51F31E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7507-FCA9-4249-9639-92940ABFC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6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5278-8D31-4883-9C09-CB14C51F31E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7507-FCA9-4249-9639-92940ABFC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2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5278-8D31-4883-9C09-CB14C51F31E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7507-FCA9-4249-9639-92940ABFC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85278-8D31-4883-9C09-CB14C51F31E0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17507-FCA9-4249-9639-92940ABFC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6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AD15C8-4AEF-4828-AD5B-E6FCB8D0D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-257175"/>
            <a:ext cx="12188952" cy="7372350"/>
          </a:xfrm>
          <a:prstGeom prst="rect">
            <a:avLst/>
          </a:prstGeom>
        </p:spPr>
      </p:pic>
      <p:pic>
        <p:nvPicPr>
          <p:cNvPr id="8" name="Picture 7" descr="A picture containing photo&#10;&#10;Description generated with very high confidence">
            <a:extLst>
              <a:ext uri="{FF2B5EF4-FFF2-40B4-BE49-F238E27FC236}">
                <a16:creationId xmlns:a16="http://schemas.microsoft.com/office/drawing/2014/main" id="{2857F378-B597-4C42-B60B-DB5D48516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96" y="719686"/>
            <a:ext cx="5094778" cy="5094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id="{781BA638-4B03-4A20-B9A6-82557A510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766" y="719687"/>
            <a:ext cx="6071571" cy="234810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68218-4061-4698-8904-6DF99A203333}"/>
              </a:ext>
            </a:extLst>
          </p:cNvPr>
          <p:cNvSpPr/>
          <p:nvPr/>
        </p:nvSpPr>
        <p:spPr>
          <a:xfrm>
            <a:off x="5847041" y="3525673"/>
            <a:ext cx="603916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  <a:buClr>
                <a:prstClr val="white"/>
              </a:buClr>
              <a:buSzPct val="100000"/>
            </a:pPr>
            <a:r>
              <a:rPr lang="en-US" sz="2600" dirty="0">
                <a:solidFill>
                  <a:prstClr val="white"/>
                </a:solidFill>
              </a:rPr>
              <a:t>Ogden Surgical-Medical Society Presents</a:t>
            </a:r>
          </a:p>
        </p:txBody>
      </p:sp>
      <p:pic>
        <p:nvPicPr>
          <p:cNvPr id="13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511F0EC-AA5D-478C-93F4-7A644C18CC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41" y="4117804"/>
            <a:ext cx="6341911" cy="173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49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29492-852D-4484-94F4-AF64BA9A1A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228" y="1843227"/>
            <a:ext cx="4847683" cy="481782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Petronella Adomako, MD, President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Clark Madsen, MD, MS, President-Elect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Michael S. Webb, MD, Past-President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Marc Johnson, MD, Chair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Heather </a:t>
            </a:r>
            <a:r>
              <a:rPr lang="en-US" sz="2000" dirty="0" err="1"/>
              <a:t>Heileson</a:t>
            </a:r>
            <a:r>
              <a:rPr lang="en-US" sz="2000" dirty="0"/>
              <a:t>, MD, Co-Chair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Steve </a:t>
            </a:r>
            <a:r>
              <a:rPr lang="en-US" sz="2000" dirty="0" err="1"/>
              <a:t>Scharmann</a:t>
            </a:r>
            <a:r>
              <a:rPr lang="en-US" sz="2000" dirty="0"/>
              <a:t>, MD, Treasurer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Chad M. Gonzales, MD, CME Chair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Bryan Campbell, MD, Secretary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Val Johnson, MD, Historian/Trustee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Douglas K. Anderson, MD, Trustee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314F7E-6A5C-4C3B-961C-1E5AE5311B36}"/>
              </a:ext>
            </a:extLst>
          </p:cNvPr>
          <p:cNvSpPr/>
          <p:nvPr/>
        </p:nvSpPr>
        <p:spPr>
          <a:xfrm>
            <a:off x="5877016" y="1843227"/>
            <a:ext cx="5267417" cy="4199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Jason R. Hoagland, MD, Trustee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Brian </a:t>
            </a:r>
            <a:r>
              <a:rPr lang="en-US" sz="2000" dirty="0" err="1"/>
              <a:t>Bennion</a:t>
            </a:r>
            <a:r>
              <a:rPr lang="en-US" sz="2000" dirty="0"/>
              <a:t>, MPA, LEHS, Member-at-Large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Frank H. Brown, MD, Member-at-Large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Albert Hartman, MD, Member-at-Large 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Scott Moore, DO, Member-at-Large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Kurt E. Rifleman, MD, Member-at-Large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Harry O. </a:t>
            </a:r>
            <a:r>
              <a:rPr lang="en-US" sz="2000" dirty="0" err="1"/>
              <a:t>Senekjian</a:t>
            </a:r>
            <a:r>
              <a:rPr lang="en-US" sz="2000" dirty="0"/>
              <a:t>, MD, Member-at-Large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Robert Whipple, MD, Member-at-Large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Teresa </a:t>
            </a:r>
            <a:r>
              <a:rPr lang="en-US" sz="2000" dirty="0" err="1"/>
              <a:t>Puskedra</a:t>
            </a:r>
            <a:r>
              <a:rPr lang="en-US" sz="2000" dirty="0"/>
              <a:t>, MPC, Executive Director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05EBB3-E516-4315-BC8E-449522F917AB}"/>
              </a:ext>
            </a:extLst>
          </p:cNvPr>
          <p:cNvSpPr txBox="1"/>
          <p:nvPr/>
        </p:nvSpPr>
        <p:spPr>
          <a:xfrm>
            <a:off x="537098" y="1072609"/>
            <a:ext cx="10679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+mj-lt"/>
              </a:rPr>
              <a:t>2020 OSMS Board of Directors</a:t>
            </a:r>
          </a:p>
        </p:txBody>
      </p:sp>
    </p:spTree>
    <p:extLst>
      <p:ext uri="{BB962C8B-B14F-4D97-AF65-F5344CB8AC3E}">
        <p14:creationId xmlns:p14="http://schemas.microsoft.com/office/powerpoint/2010/main" val="1950309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145</Words>
  <Application>Microsoft Office PowerPoint</Application>
  <PresentationFormat>Widescreen</PresentationFormat>
  <Paragraphs>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Gomez</dc:creator>
  <cp:lastModifiedBy>Teresa Puskedra</cp:lastModifiedBy>
  <cp:revision>29</cp:revision>
  <dcterms:created xsi:type="dcterms:W3CDTF">2019-04-29T16:32:27Z</dcterms:created>
  <dcterms:modified xsi:type="dcterms:W3CDTF">2019-05-09T18:22:03Z</dcterms:modified>
</cp:coreProperties>
</file>